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55E395-2AA5-456D-B36F-EED4A61AE584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E831335-12AC-408F-BC92-954DCEB4F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90600" y="2819400"/>
            <a:ext cx="7092696" cy="3505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By:</a:t>
            </a:r>
          </a:p>
          <a:p>
            <a:pPr algn="ctr"/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Dominic </a:t>
            </a:r>
            <a:r>
              <a:rPr lang="en-US" sz="4800" dirty="0" err="1" smtClean="0">
                <a:solidFill>
                  <a:schemeClr val="accent4">
                    <a:lumMod val="50000"/>
                  </a:schemeClr>
                </a:solidFill>
              </a:rPr>
              <a:t>Petruzzelli</a:t>
            </a:r>
            <a:endParaRPr lang="en-US" sz="4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and</a:t>
            </a:r>
          </a:p>
          <a:p>
            <a:pPr algn="ctr"/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Chase Evans</a:t>
            </a:r>
            <a:endParaRPr lang="en-US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685800"/>
            <a:ext cx="6096000" cy="1981200"/>
          </a:xfrm>
        </p:spPr>
        <p:txBody>
          <a:bodyPr/>
          <a:lstStyle/>
          <a:p>
            <a:pPr algn="ctr"/>
            <a:r>
              <a:rPr lang="en-US" dirty="0" smtClean="0"/>
              <a:t>The Declaration of Independence</a:t>
            </a:r>
            <a:endParaRPr lang="en-US" dirty="0"/>
          </a:p>
        </p:txBody>
      </p:sp>
      <p:pic>
        <p:nvPicPr>
          <p:cNvPr id="8" name="Picture 7" descr="dec i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609600"/>
            <a:ext cx="22098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celebrate freedom and the Declaration of </a:t>
            </a:r>
          </a:p>
          <a:p>
            <a:pPr>
              <a:buNone/>
            </a:pPr>
            <a:r>
              <a:rPr lang="en-US" dirty="0" smtClean="0"/>
              <a:t>   Independence on Independence Day.  Today  we  celebrate Independence Day, or the Fourth of July, as  the country’s  birthday.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Independence</a:t>
            </a:r>
            <a:r>
              <a:rPr lang="en-US" dirty="0" smtClean="0">
                <a:solidFill>
                  <a:srgbClr val="FFC000"/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Day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4" descr="IndependenceDay2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56642" y="3352800"/>
            <a:ext cx="3401458" cy="2971800"/>
          </a:xfrm>
          <a:prstGeom prst="rect">
            <a:avLst/>
          </a:prstGeom>
        </p:spPr>
      </p:pic>
      <p:pic>
        <p:nvPicPr>
          <p:cNvPr id="6" name="Picture 5" descr="god ble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000500"/>
            <a:ext cx="3124200" cy="23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Many  people  hang  American  flags  on  buildings  and  flag  poles.  The  flag, with its red, white, and blue color, is a symbol of patriotism.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Celebrating  Together on 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Independence Day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3" descr="u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505200"/>
            <a:ext cx="4064000" cy="2743200"/>
          </a:xfrm>
          <a:prstGeom prst="rect">
            <a:avLst/>
          </a:prstGeom>
        </p:spPr>
      </p:pic>
      <p:pic>
        <p:nvPicPr>
          <p:cNvPr id="5" name="Picture 4" descr="usa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733800"/>
            <a:ext cx="2760872" cy="2473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 leaders  signed  the  Declaration  during  the  summer  of  1776. Its main author  was Thomas Jefferson.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When the Declaration was signed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 descr="decl peo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581400"/>
            <a:ext cx="4038600" cy="2895600"/>
          </a:xfrm>
          <a:prstGeom prst="rect">
            <a:avLst/>
          </a:prstGeom>
        </p:spPr>
      </p:pic>
      <p:pic>
        <p:nvPicPr>
          <p:cNvPr id="6" name="Picture 5" descr="Signing_of_Declaration_of_Independence_by_Armand-Dumaresq,_c187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114800"/>
            <a:ext cx="3200400" cy="2086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fireworks-wallpap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3505200"/>
            <a:ext cx="4876800" cy="27724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 for watching our Slide Show</a:t>
            </a:r>
            <a:endParaRPr lang="en-US" dirty="0"/>
          </a:p>
        </p:txBody>
      </p:sp>
      <p:pic>
        <p:nvPicPr>
          <p:cNvPr id="10" name="Picture 9" descr="small-cap-firework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1752600"/>
            <a:ext cx="2777067" cy="2895600"/>
          </a:xfrm>
          <a:prstGeom prst="rect">
            <a:avLst/>
          </a:prstGeom>
        </p:spPr>
      </p:pic>
      <p:pic>
        <p:nvPicPr>
          <p:cNvPr id="11" name="MS900069510[1].wav">
            <a:hlinkClick r:id="" action="ppaction://media"/>
          </p:cNvPr>
          <p:cNvPicPr>
            <a:picLocks noRot="1" noChangeAspect="1"/>
          </p:cNvPicPr>
          <p:nvPr>
            <a:wavAudioFile r:embed="rId1" name="MS900069510[1].wav"/>
          </p:nvPr>
        </p:nvPicPr>
        <p:blipFill>
          <a:blip r:embed="rId5" cstate="print"/>
          <a:stretch>
            <a:fillRect/>
          </a:stretch>
        </p:blipFill>
        <p:spPr>
          <a:xfrm>
            <a:off x="7924800" y="5943600"/>
            <a:ext cx="3810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</TotalTime>
  <Words>107</Words>
  <Application>Microsoft Office PowerPoint</Application>
  <PresentationFormat>On-screen Show (4:3)</PresentationFormat>
  <Paragraphs>14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The Declaration of Independence</vt:lpstr>
      <vt:lpstr>Independence  Day</vt:lpstr>
      <vt:lpstr>Celebrating  Together on  Independence Day</vt:lpstr>
      <vt:lpstr> When the Declaration was signed</vt:lpstr>
      <vt:lpstr>Thank You for watching our Slide Show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Declaration of Independence</dc:title>
  <dc:creator>dpetruzzelli</dc:creator>
  <cp:lastModifiedBy>lyerkes</cp:lastModifiedBy>
  <cp:revision>21</cp:revision>
  <dcterms:created xsi:type="dcterms:W3CDTF">2013-03-25T17:36:06Z</dcterms:created>
  <dcterms:modified xsi:type="dcterms:W3CDTF">2013-05-16T18:19:51Z</dcterms:modified>
</cp:coreProperties>
</file>